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145B8-9960-46A2-B12C-C3A63B8BD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846A04-C38A-4E85-9C02-060E30844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F5E2AC-0D15-4553-9218-A2DDBB97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31A4E-B339-4B68-8EAA-667323BF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A0300-D695-497E-8E32-B404AF98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2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4D10F-40FE-4C59-8D33-403EEC22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F92DED-0ADD-4049-993F-D1415BB62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45ADB3-ED39-4937-8A39-AAD2059A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B30D3-ABFB-49BB-B0ED-DA6FD5CD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F301C-DB35-4AA9-A129-381ED9AD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67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76FEF9-233E-4499-8C66-6F54AD7A9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0EDB31-0FBB-4741-93B3-551A4A230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F03A6-EAB4-422A-A943-E1C16704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7EE6A-4E98-4F56-8FDD-64D7B216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F3ED8C-C747-497A-AA16-FB736EFF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73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05FAD-F0C5-4DBD-A8C0-DB7099FC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24A89-B54B-481D-A38F-4999562FE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5C598-D08C-428B-B1B1-02E3A92B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88D5F3-B39A-4914-A326-29ED1442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B51CB9-FE08-411D-92C6-DBE87ECA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57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E7D6-A1D5-41D4-8CDB-1784CBAB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2DE703-8076-4A2D-9DA7-75A400B6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88628-A609-4C46-B059-C1038E4B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2C153-B68B-4518-98B9-0A0FB684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3D98C-DB91-4E19-86A0-2D5C3578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49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69042-DCC8-45FE-AB01-EAB1C591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B3502-E8EB-4020-A541-2F6BD1648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B29B70-C2D9-4F5D-8514-2792E591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24B784-2866-4955-87BD-2A705405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192DD6-CA29-4F1A-89ED-DD330CE1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3E82B7-D5AD-4578-8CFB-99980BAD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6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6AC2C-598A-47D7-BD63-879450B6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E237C0-E073-4DAC-8242-A38B73287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E230B-4D2F-4F98-A3EF-93CB8A199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B84F72-1B8F-4654-A687-174827ADB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8A5C3C-9587-4B89-860B-D6D22D38A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7BD580-9DA1-4AF8-AB0D-A838FC68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E25857-3BCB-4C50-B35E-195D1D95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CF4B78-89A5-47E9-A224-98B26F5A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9790F-3FA9-4C66-BDB2-A2B14CD0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FF39B8-D4E0-4338-A051-578AD7C3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BB4172-2688-44BF-8015-3B763615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3BC3E8-4CF8-4B3A-9A08-408419D7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1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6A6E68-8406-4947-8A7F-6B34FAA8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E55F9F-7F0A-47F6-B8CB-9ACC70A5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56880F-1EF1-4665-95E0-DB8655C4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54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BBFE2-48CC-4F7E-B6F9-F932DC4A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D20C8F-62DC-4804-BD8D-99FC98F5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1606AB-180A-45CD-A683-1F641023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724FAF-4CAF-436D-AA2A-1D0AB14D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7C2C9B-691C-4650-9BAB-2A0B2473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9D527F-F112-418A-9C28-80842A6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C7DCA-E1BD-4327-8CA7-946CB9A5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B70AE9-8657-4868-98A4-3D6520EF1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D93F45-338E-414A-AEA7-94145D946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1C969C-3FAB-44BF-BDFD-FD753C26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D9869-CAB4-4D33-A763-A22679CD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D81A92-B67D-4666-9F8B-D6FA74BD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34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8F3970-18DE-4D3F-86D0-AE006414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87CFF9-CE7A-45EA-A37B-7F4C54483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2F5D2-3C5C-4FEA-91B4-2E44E9E10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0F9A-3FB0-4DCA-A599-68673770382C}" type="datetimeFigureOut">
              <a:rPr lang="es-ES" smtClean="0"/>
              <a:t>09/07/2021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D40070-11C8-4863-B6C1-A945A076F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F9105-BDAF-4A51-93AC-60C93C59F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6666-7FF5-4E50-9CD4-61A5E9187A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51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64AFF7-AE6B-486D-9DB1-A4C0B8BD2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15238" r="11668" b="2294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29405CA-DF0D-452B-840A-68C25FC8C058}"/>
              </a:ext>
            </a:extLst>
          </p:cNvPr>
          <p:cNvSpPr/>
          <p:nvPr/>
        </p:nvSpPr>
        <p:spPr>
          <a:xfrm>
            <a:off x="7050213" y="1348235"/>
            <a:ext cx="4476466" cy="18560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4AAAD1-592D-4774-A143-A6182ECBF833}"/>
              </a:ext>
            </a:extLst>
          </p:cNvPr>
          <p:cNvSpPr txBox="1"/>
          <p:nvPr/>
        </p:nvSpPr>
        <p:spPr>
          <a:xfrm>
            <a:off x="7050213" y="1922339"/>
            <a:ext cx="4476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 </a:t>
            </a:r>
          </a:p>
          <a:p>
            <a:pPr algn="ctr"/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5C44AF-D21C-4658-9D2B-800708D11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13" y="3591403"/>
            <a:ext cx="4476466" cy="7548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B2EF399-8E88-440A-A737-97689FE8F56D}"/>
              </a:ext>
            </a:extLst>
          </p:cNvPr>
          <p:cNvSpPr/>
          <p:nvPr/>
        </p:nvSpPr>
        <p:spPr>
          <a:xfrm flipH="1">
            <a:off x="6577091" y="4733330"/>
            <a:ext cx="5422710" cy="64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ACE118-4F16-4208-9A8D-E816E4F39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76"/>
          <a:stretch/>
        </p:blipFill>
        <p:spPr>
          <a:xfrm>
            <a:off x="6668593" y="4845686"/>
            <a:ext cx="1651770" cy="4223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D202888-4A63-45BC-9B22-2B208BDBF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539" y="4906286"/>
            <a:ext cx="1482953" cy="3003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69253-D3A1-4716-BA2F-A8B1B5933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12" y="4817736"/>
            <a:ext cx="1651770" cy="4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1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SEGOVIA RAMÍREZ</dc:creator>
  <cp:lastModifiedBy>ISAAC SEGOVIA RAMÍREZ</cp:lastModifiedBy>
  <cp:revision>1</cp:revision>
  <dcterms:created xsi:type="dcterms:W3CDTF">2021-07-09T11:34:15Z</dcterms:created>
  <dcterms:modified xsi:type="dcterms:W3CDTF">2021-07-09T11:35:11Z</dcterms:modified>
</cp:coreProperties>
</file>